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40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A0A"/>
    <a:srgbClr val="E4FF00"/>
    <a:srgbClr val="E6E603"/>
    <a:srgbClr val="5A0000"/>
    <a:srgbClr val="960000"/>
    <a:srgbClr val="640000"/>
    <a:srgbClr val="F2F2F2"/>
    <a:srgbClr val="CBD002"/>
    <a:srgbClr val="D7DC02"/>
    <a:srgbClr val="F2F8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>
        <p:scale>
          <a:sx n="90" d="100"/>
          <a:sy n="9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47CC-4EB8-47B5-9295-972CB9C45BB4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C4BB-6824-4A3D-BC79-F3D4A786C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5C4BB-6824-4A3D-BC79-F3D4A786C2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ome.png"/>
          <p:cNvPicPr>
            <a:picLocks noChangeAspect="1"/>
          </p:cNvPicPr>
          <p:nvPr userDrawn="1"/>
        </p:nvPicPr>
        <p:blipFill>
          <a:blip r:embed="rId2" cstate="print"/>
          <a:srcRect t="11279" b="5895"/>
          <a:stretch>
            <a:fillRect/>
          </a:stretch>
        </p:blipFill>
        <p:spPr>
          <a:xfrm>
            <a:off x="0" y="0"/>
            <a:ext cx="8280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www.humanetwork.org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2" name="Rectangle 11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marL="0" algn="r" defTabSz="914400" rtl="0" eaLnBrk="1" latinLnBrk="0" hangingPunct="1"/>
              <a:r>
                <a:rPr lang="de-DE" sz="1000" kern="1200" dirty="0" smtClean="0">
                  <a:solidFill>
                    <a:srgbClr val="E4FF00"/>
                  </a:solidFill>
                  <a:latin typeface="Arial" pitchFamily="34" charset="0"/>
                  <a:ea typeface="+mn-ea"/>
                  <a:cs typeface="Arial" pitchFamily="34" charset="0"/>
                </a:rPr>
                <a:t>Center</a:t>
              </a:r>
              <a:endParaRPr lang="de-DE" sz="1000" kern="1200" dirty="0">
                <a:solidFill>
                  <a:srgbClr val="E4F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57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CFF8470D-1E0F-4245-9AD2-77B89B8FA0CB}" type="datetime3">
              <a:rPr lang="en-US" smtClean="0"/>
              <a:pPr/>
              <a:t>24 November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97204" y="2189164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97204" y="6286520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0063" y="1643050"/>
            <a:ext cx="8143875" cy="571500"/>
          </a:xfrm>
        </p:spPr>
        <p:txBody>
          <a:bodyPr/>
          <a:lstStyle>
            <a:lvl1pPr>
              <a:buFontTx/>
              <a:buNone/>
              <a:defRPr>
                <a:solidFill>
                  <a:srgbClr val="640000"/>
                </a:solidFill>
              </a:defRPr>
            </a:lvl1pPr>
            <a:lvl5pPr>
              <a:buNone/>
              <a:defRPr>
                <a:solidFill>
                  <a:srgbClr val="64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US" dirty="0"/>
          </a:p>
        </p:txBody>
      </p:sp>
      <p:grpSp>
        <p:nvGrpSpPr>
          <p:cNvPr id="16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7" name="Rectangle 16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algn="r"/>
              <a:r>
                <a:rPr lang="de-DE" sz="1000" dirty="0" smtClean="0">
                  <a:solidFill>
                    <a:srgbClr val="E4FF00"/>
                  </a:solidFill>
                  <a:latin typeface="Arial" pitchFamily="34" charset="0"/>
                  <a:cs typeface="Arial" pitchFamily="34" charset="0"/>
                </a:rPr>
                <a:t>Center</a:t>
              </a:r>
              <a:endParaRPr lang="de-DE" sz="1000" dirty="0">
                <a:solidFill>
                  <a:srgbClr val="E4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1D74-9E41-42F5-A2A1-2F3889321EB1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3EE-6C06-4DC0-9DF1-269213EBB0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546B-AD25-4589-97F1-4C8F80307762}" type="datetimeFigureOut">
              <a:rPr lang="en-US" smtClean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362725"/>
            <a:ext cx="8229600" cy="37687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439863" marR="0" lvl="0" indent="9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World Humanism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470D-1E0F-4245-9AD2-77B89B8FA0CB}" type="datetime3">
              <a:rPr lang="en-US" smtClean="0"/>
              <a:pPr/>
              <a:t>24 November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6141" y="1439691"/>
            <a:ext cx="8471719" cy="720000"/>
          </a:xfrm>
        </p:spPr>
        <p:txBody>
          <a:bodyPr anchor="b">
            <a:noAutofit/>
          </a:bodyPr>
          <a:lstStyle/>
          <a:p>
            <a:pPr marL="0" indent="0" algn="ctr" defTabSz="360000"/>
            <a:r>
              <a:rPr lang="de-DE" sz="2000" dirty="0" smtClean="0">
                <a:latin typeface="Arial" pitchFamily="34" charset="0"/>
                <a:cs typeface="Arial" pitchFamily="34" charset="0"/>
              </a:rPr>
              <a:t>Shiban Khan &amp; Wolfgang Amann (Eds)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7214" y="2363387"/>
            <a:ext cx="5875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Palgrave Macmillan Publication from the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Humanism in Business Series.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World humanism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looks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 today's era of increasing globalization,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where companies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are confronted with differing value systems in the countries where they operate.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From marketing to employee retention, demonstrating sensitivity toward locally specific solutions has proved essential in various aspects of business and management time and again. Humanistic management goes a step further than the mere cultivation of sensitivity towards indigenous particularities in business transactions. </a:t>
            </a:r>
          </a:p>
          <a:p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69988" indent="-1169988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Citation: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World Humanism, Khan, S., 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Amann, W. (Eds)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(2013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Houndmills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Palgrave Macmillan</a:t>
            </a:r>
          </a:p>
        </p:txBody>
      </p:sp>
      <p:pic>
        <p:nvPicPr>
          <p:cNvPr id="3" name="Picture 2" descr="http://www.palgrave.com/products/ShowJacket.asp?ISBN=9780230300552&amp;width=385&amp;height=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725"/>
            <a:ext cx="2363423" cy="37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World Humanism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 in Business Lecturer Slide</dc:title>
  <dc:creator>Ernst von Kimakowitz</dc:creator>
  <cp:lastModifiedBy>Ernst</cp:lastModifiedBy>
  <cp:revision>153</cp:revision>
  <dcterms:created xsi:type="dcterms:W3CDTF">2008-07-10T11:31:35Z</dcterms:created>
  <dcterms:modified xsi:type="dcterms:W3CDTF">2013-11-24T16:15:41Z</dcterms:modified>
</cp:coreProperties>
</file>